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76" r:id="rId13"/>
    <p:sldId id="277" r:id="rId14"/>
    <p:sldId id="278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emuria.cis.vtc.edu/~mhatch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DEB9C-EB28-B075-8E18-434CBA9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96" y="1852525"/>
            <a:ext cx="4796504" cy="4130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C2C65-4212-E943-8DF1-68876F7387F8}"/>
              </a:ext>
            </a:extLst>
          </p:cNvPr>
          <p:cNvSpPr txBox="1"/>
          <p:nvPr/>
        </p:nvSpPr>
        <p:spPr>
          <a:xfrm>
            <a:off x="9046278" y="3825124"/>
            <a:ext cx="23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14762" y="4772936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637076" y="1353522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7" y="2125133"/>
            <a:ext cx="3444440" cy="2296293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3743817" y="4882321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CC695-43C8-D0D7-77AA-6879F1FA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9" y="1972733"/>
            <a:ext cx="3355917" cy="2523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9A2E0F-DDB0-56DB-2AC6-CBE4AF5593DB}"/>
              </a:ext>
            </a:extLst>
          </p:cNvPr>
          <p:cNvSpPr txBox="1"/>
          <p:nvPr/>
        </p:nvSpPr>
        <p:spPr>
          <a:xfrm>
            <a:off x="371642" y="4715117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 boarding the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330</TotalTime>
  <Words>276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Original Hardware System  </vt:lpstr>
      <vt:lpstr>Shield Board Design</vt:lpstr>
      <vt:lpstr>Prototype Model</vt:lpstr>
      <vt:lpstr>Prototype Creation</vt:lpstr>
      <vt:lpstr>Android App</vt:lpstr>
      <vt:lpstr>Arduino Firmware</vt:lpstr>
      <vt:lpstr>Website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Phillip Vickers</cp:lastModifiedBy>
  <cp:revision>16</cp:revision>
  <dcterms:created xsi:type="dcterms:W3CDTF">2022-11-10T00:08:34Z</dcterms:created>
  <dcterms:modified xsi:type="dcterms:W3CDTF">2023-04-23T19:23:57Z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